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8" r:id="rId3"/>
    <p:sldId id="262" r:id="rId4"/>
    <p:sldId id="270" r:id="rId5"/>
    <p:sldId id="263" r:id="rId6"/>
    <p:sldId id="265" r:id="rId7"/>
    <p:sldId id="272" r:id="rId8"/>
    <p:sldId id="273" r:id="rId9"/>
    <p:sldId id="274" r:id="rId10"/>
    <p:sldId id="264" r:id="rId11"/>
    <p:sldId id="275" r:id="rId12"/>
    <p:sldId id="269" r:id="rId13"/>
    <p:sldId id="271" r:id="rId14"/>
    <p:sldId id="267" r:id="rId1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88D1A-EB34-4333-9817-11275D30A918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D67FD-F3F2-48BD-B9D9-7F1A32B000F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D67FD-F3F2-48BD-B9D9-7F1A32B000FA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infififmem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D67FD-F3F2-48BD-B9D9-7F1A32B000FA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2C3DB7E-7714-4F27-BCB5-9B598A5CE416}" type="datetimeFigureOut">
              <a:rPr lang="th-TH" smtClean="0"/>
              <a:pPr/>
              <a:t>29/03/55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3F7FF72-E863-49EB-B483-A78D8CC8F5C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543312"/>
            <a:ext cx="6400800" cy="1600200"/>
          </a:xfrm>
        </p:spPr>
        <p:txBody>
          <a:bodyPr>
            <a:normAutofit fontScale="92500"/>
          </a:bodyPr>
          <a:lstStyle/>
          <a:p>
            <a:r>
              <a:rPr lang="en-US" sz="2800" dirty="0" err="1" smtClean="0"/>
              <a:t>Samrerng</a:t>
            </a:r>
            <a:r>
              <a:rPr lang="en-US" sz="2800" dirty="0" smtClean="0"/>
              <a:t> </a:t>
            </a:r>
            <a:r>
              <a:rPr lang="en-US" sz="2800" dirty="0" err="1" smtClean="0"/>
              <a:t>Virachanang</a:t>
            </a:r>
            <a:r>
              <a:rPr lang="en-US" sz="2800" dirty="0" smtClean="0"/>
              <a:t>, Ph.D.</a:t>
            </a:r>
          </a:p>
          <a:p>
            <a:r>
              <a:rPr lang="en-US" dirty="0" smtClean="0"/>
              <a:t>Council of Persons with Disabilities of Thailand (CPDT)</a:t>
            </a:r>
          </a:p>
          <a:p>
            <a:r>
              <a:rPr lang="en-US" dirty="0" smtClean="0"/>
              <a:t>The Association of Parent for Persons with Autism</a:t>
            </a:r>
          </a:p>
          <a:p>
            <a:endParaRPr lang="en-US" dirty="0" smtClean="0"/>
          </a:p>
          <a:p>
            <a:endParaRPr lang="th-TH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The Movement of Severe Disability through Independent Living and Parents Association</a:t>
            </a:r>
            <a:endParaRPr lang="th-TH" sz="32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642926"/>
            <a:ext cx="821537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Supporting Governmental and International PWD Organizations </a:t>
            </a:r>
            <a:endParaRPr lang="th-TH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2000272"/>
            <a:ext cx="7772400" cy="4572000"/>
          </a:xfrm>
        </p:spPr>
        <p:txBody>
          <a:bodyPr/>
          <a:lstStyle/>
          <a:p>
            <a:r>
              <a:rPr lang="en-US" dirty="0" smtClean="0"/>
              <a:t>Thai Government </a:t>
            </a:r>
            <a:r>
              <a:rPr lang="en-US" dirty="0" smtClean="0"/>
              <a:t>Ministries, especially under the Broad-Minded Leaders through:</a:t>
            </a:r>
            <a:endParaRPr lang="en-US" dirty="0" smtClean="0"/>
          </a:p>
          <a:p>
            <a:pPr lvl="1"/>
            <a:r>
              <a:rPr lang="en-US" dirty="0" smtClean="0"/>
              <a:t>Ministry of Social Development and Human Security</a:t>
            </a:r>
          </a:p>
          <a:p>
            <a:pPr lvl="1"/>
            <a:r>
              <a:rPr lang="en-US" dirty="0" smtClean="0"/>
              <a:t>National Office for Empowerment of Persons with Disabilities of Thailand (NEP)”</a:t>
            </a:r>
          </a:p>
          <a:p>
            <a:pPr lvl="1"/>
            <a:r>
              <a:rPr lang="en-US" dirty="0" smtClean="0"/>
              <a:t>Concerned ministries, i.e. Education, Health, Labor …</a:t>
            </a:r>
          </a:p>
          <a:p>
            <a:r>
              <a:rPr lang="en-US" dirty="0" smtClean="0"/>
              <a:t>International PWD Organizations, e.g.</a:t>
            </a:r>
          </a:p>
          <a:p>
            <a:pPr lvl="1"/>
            <a:r>
              <a:rPr lang="en-US" dirty="0" smtClean="0"/>
              <a:t>UNESCAP</a:t>
            </a:r>
          </a:p>
          <a:p>
            <a:pPr lvl="1"/>
            <a:r>
              <a:rPr lang="en-US" dirty="0" smtClean="0"/>
              <a:t>APCD </a:t>
            </a:r>
          </a:p>
          <a:p>
            <a:pPr lvl="1"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b="1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501122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 </a:t>
            </a:r>
            <a:r>
              <a:rPr lang="en-US" sz="3200" b="1" dirty="0" smtClean="0"/>
              <a:t>Strategic Partnership: Key Success Factor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643082"/>
            <a:ext cx="8786842" cy="4572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Work as strategic partners toward ultimate goal</a:t>
            </a:r>
          </a:p>
          <a:p>
            <a:pPr lvl="1"/>
            <a:r>
              <a:rPr lang="en-US" dirty="0" smtClean="0"/>
              <a:t>CPDT and its 6 member </a:t>
            </a:r>
            <a:r>
              <a:rPr lang="en-US" dirty="0" smtClean="0"/>
              <a:t>associations (all types and degree of disability)</a:t>
            </a:r>
            <a:endParaRPr lang="en-US" dirty="0" smtClean="0"/>
          </a:p>
          <a:p>
            <a:pPr lvl="2"/>
            <a:r>
              <a:rPr lang="en-US" sz="2400" dirty="0" smtClean="0"/>
              <a:t>Implementing and taking action</a:t>
            </a:r>
          </a:p>
          <a:p>
            <a:pPr lvl="2"/>
            <a:r>
              <a:rPr lang="en-US" sz="2400" dirty="0" smtClean="0"/>
              <a:t>Decentralizing provincial activities </a:t>
            </a:r>
          </a:p>
          <a:p>
            <a:pPr lvl="1"/>
            <a:r>
              <a:rPr lang="en-US" dirty="0" smtClean="0"/>
              <a:t>Government offices</a:t>
            </a:r>
          </a:p>
          <a:p>
            <a:pPr lvl="2"/>
            <a:r>
              <a:rPr lang="en-US" sz="2400" dirty="0" smtClean="0"/>
              <a:t>Providing support under prevailing law both technical and budget</a:t>
            </a:r>
          </a:p>
          <a:p>
            <a:pPr lvl="1"/>
            <a:r>
              <a:rPr lang="en-US" dirty="0" smtClean="0"/>
              <a:t>International organizations, e.g. UNESCAP, APCD, CBR, AAN……</a:t>
            </a:r>
          </a:p>
          <a:p>
            <a:pPr lvl="2"/>
            <a:r>
              <a:rPr lang="en-US" sz="2400" dirty="0" smtClean="0"/>
              <a:t>Following-up with member countries on main outstanding issues </a:t>
            </a:r>
          </a:p>
          <a:p>
            <a:pPr lvl="2"/>
            <a:r>
              <a:rPr lang="en-US" sz="2400" dirty="0" smtClean="0"/>
              <a:t>Coordinating for transfer and exchange of good practice and experiences</a:t>
            </a:r>
          </a:p>
          <a:p>
            <a:pPr lvl="2"/>
            <a:r>
              <a:rPr lang="en-US" sz="2400" dirty="0" smtClean="0"/>
              <a:t>Technical and financial support</a:t>
            </a:r>
            <a:endParaRPr lang="th-TH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501122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 </a:t>
            </a:r>
            <a:r>
              <a:rPr lang="en-US" sz="3200" b="1" dirty="0" smtClean="0"/>
              <a:t>Strategic Partnership: Key Success Factor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643082"/>
            <a:ext cx="8501090" cy="4572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Work as strategic partners toward ultimate goal</a:t>
            </a:r>
          </a:p>
          <a:p>
            <a:pPr lvl="1"/>
            <a:r>
              <a:rPr lang="en-US" dirty="0" smtClean="0"/>
              <a:t>CPDT and its 6 member associations</a:t>
            </a:r>
          </a:p>
          <a:p>
            <a:pPr lvl="2"/>
            <a:r>
              <a:rPr lang="en-US" sz="2400" dirty="0" smtClean="0"/>
              <a:t>Implementing and taking action</a:t>
            </a:r>
          </a:p>
          <a:p>
            <a:pPr lvl="2"/>
            <a:r>
              <a:rPr lang="en-US" sz="2400" dirty="0" smtClean="0"/>
              <a:t>Decentralizing provincial activities </a:t>
            </a:r>
          </a:p>
          <a:p>
            <a:pPr lvl="1"/>
            <a:r>
              <a:rPr lang="en-US" dirty="0" smtClean="0"/>
              <a:t>Government offices</a:t>
            </a:r>
          </a:p>
          <a:p>
            <a:pPr lvl="2"/>
            <a:r>
              <a:rPr lang="en-US" sz="2400" dirty="0" smtClean="0"/>
              <a:t>Providing support under prevailing law both technical and budget</a:t>
            </a:r>
          </a:p>
          <a:p>
            <a:pPr lvl="1"/>
            <a:r>
              <a:rPr lang="en-US" dirty="0" smtClean="0"/>
              <a:t>International organizations, e.g. UNESCAP, APCD, CBR, AAN .…</a:t>
            </a:r>
          </a:p>
          <a:p>
            <a:pPr lvl="2"/>
            <a:r>
              <a:rPr lang="en-US" sz="2400" dirty="0" smtClean="0"/>
              <a:t>Following-up with member countries on main outstanding issues </a:t>
            </a:r>
          </a:p>
          <a:p>
            <a:pPr lvl="2"/>
            <a:r>
              <a:rPr lang="en-US" sz="2400" dirty="0" smtClean="0"/>
              <a:t>Coordinating for transfer and exchange of good practice and experiences</a:t>
            </a:r>
          </a:p>
          <a:p>
            <a:pPr lvl="2"/>
            <a:r>
              <a:rPr lang="en-US" sz="2400" dirty="0" smtClean="0"/>
              <a:t>Technical and financial support</a:t>
            </a:r>
            <a:endParaRPr lang="th-TH" sz="2400" dirty="0"/>
          </a:p>
        </p:txBody>
      </p:sp>
      <p:pic>
        <p:nvPicPr>
          <p:cNvPr id="1026" name="Picture 2" descr="D:\สภาคนพิการ - สมาคม AU\Regional Conference in Phnom Penh\Presentation\Walk Rally 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สภาคนพิการ - สมาคม AU\Regional Conference in Phnom Penh\Presentation\Walk Rally 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Thank you</a:t>
            </a:r>
            <a:endParaRPr lang="th-TH" sz="5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Topics Covered</a:t>
            </a:r>
            <a:endParaRPr lang="th-TH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571644"/>
            <a:ext cx="7772400" cy="4572000"/>
          </a:xfrm>
        </p:spPr>
        <p:txBody>
          <a:bodyPr/>
          <a:lstStyle/>
          <a:p>
            <a:r>
              <a:rPr lang="en-US" dirty="0" smtClean="0"/>
              <a:t>Present PWD Organizations in Thailand</a:t>
            </a:r>
          </a:p>
          <a:p>
            <a:r>
              <a:rPr lang="en-US" dirty="0" smtClean="0"/>
              <a:t>Belief and Approach</a:t>
            </a:r>
          </a:p>
          <a:p>
            <a:r>
              <a:rPr lang="en-US" dirty="0" smtClean="0"/>
              <a:t>How CPDT and Its Member Associations Work Together?</a:t>
            </a:r>
          </a:p>
          <a:p>
            <a:r>
              <a:rPr lang="en-US" sz="2800" dirty="0" smtClean="0"/>
              <a:t>How to Work Towards Common Goal?</a:t>
            </a:r>
          </a:p>
          <a:p>
            <a:r>
              <a:rPr lang="en-US" sz="2800" dirty="0" smtClean="0"/>
              <a:t>Direction of the 4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National Plan</a:t>
            </a:r>
          </a:p>
          <a:p>
            <a:r>
              <a:rPr lang="en-US" sz="2800" dirty="0" smtClean="0"/>
              <a:t>Supporting Governmental and International PWD Organizations </a:t>
            </a:r>
            <a:endParaRPr lang="en-US" dirty="0" smtClean="0"/>
          </a:p>
          <a:p>
            <a:r>
              <a:rPr lang="en-US" dirty="0" smtClean="0"/>
              <a:t>Strategic Partnership:  Key Success Factor</a:t>
            </a:r>
            <a:endParaRPr lang="th-TH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8001024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Present PWD Associations in Thailand</a:t>
            </a:r>
            <a:endParaRPr lang="th-TH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14348" y="1714520"/>
            <a:ext cx="7972452" cy="4572000"/>
          </a:xfrm>
        </p:spPr>
        <p:txBody>
          <a:bodyPr/>
          <a:lstStyle/>
          <a:p>
            <a:r>
              <a:rPr lang="en-US" dirty="0" smtClean="0"/>
              <a:t>There are 6 government recognized PWD associations in Thailand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Blind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Physically handicapped 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Deaf 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Autism*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Intellectual* 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Mentally ill*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* Mainly Parents Associations</a:t>
            </a:r>
          </a:p>
          <a:p>
            <a:pPr lvl="1">
              <a:buNone/>
            </a:pPr>
            <a:endParaRPr lang="th-TH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Belief and Approach</a:t>
            </a:r>
            <a:endParaRPr lang="th-TH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43082"/>
            <a:ext cx="77724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These 6 PWD Associations  had similar belief and adopted </a:t>
            </a:r>
          </a:p>
          <a:p>
            <a:pPr>
              <a:buNone/>
            </a:pPr>
            <a:r>
              <a:rPr lang="en-US" dirty="0" smtClean="0"/>
              <a:t>	a joint and active approach:</a:t>
            </a:r>
          </a:p>
          <a:p>
            <a:pPr lvl="1"/>
            <a:r>
              <a:rPr lang="en-US" dirty="0" smtClean="0"/>
              <a:t>Pushed and drafted the revision of present law </a:t>
            </a:r>
          </a:p>
          <a:p>
            <a:pPr lvl="1"/>
            <a:r>
              <a:rPr lang="en-US" dirty="0" smtClean="0"/>
              <a:t>Pushed the law into implementation and action</a:t>
            </a:r>
          </a:p>
          <a:p>
            <a:pPr lvl="1"/>
            <a:r>
              <a:rPr lang="en-US" dirty="0" smtClean="0"/>
              <a:t>Proposed projects to receive government supporting budget</a:t>
            </a:r>
          </a:p>
          <a:p>
            <a:pPr lvl="1"/>
            <a:r>
              <a:rPr lang="en-US" dirty="0" smtClean="0"/>
              <a:t>Have direct involvement in various concerned ministries, e.g.	</a:t>
            </a:r>
          </a:p>
          <a:p>
            <a:pPr lvl="1">
              <a:buNone/>
            </a:pPr>
            <a:r>
              <a:rPr lang="en-US" dirty="0" smtClean="0"/>
              <a:t>	health, education, social welfare, employment, etc.</a:t>
            </a:r>
          </a:p>
          <a:p>
            <a:pPr lvl="1"/>
            <a:r>
              <a:rPr lang="en-US" dirty="0" smtClean="0"/>
              <a:t>Expand networking, vertically and horizontally</a:t>
            </a:r>
          </a:p>
          <a:p>
            <a:pPr lvl="2"/>
            <a:r>
              <a:rPr lang="en-US" dirty="0" smtClean="0"/>
              <a:t>Vertically – through 51% national board seats, down to provincial level</a:t>
            </a:r>
          </a:p>
          <a:p>
            <a:pPr lvl="2"/>
            <a:r>
              <a:rPr lang="en-US" dirty="0" smtClean="0"/>
              <a:t>Horizontally – cooperation with CPDT members and international org.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/>
          </a:bodyPr>
          <a:lstStyle/>
          <a:p>
            <a:r>
              <a:rPr lang="en-US" sz="2600" b="1" dirty="0" smtClean="0"/>
              <a:t>How CPDT and Its Member Associations Work Together?</a:t>
            </a:r>
            <a:endParaRPr lang="th-TH" sz="2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643082"/>
            <a:ext cx="804389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All these associations work under the umbrella of  </a:t>
            </a:r>
          </a:p>
          <a:p>
            <a:pPr>
              <a:buNone/>
            </a:pPr>
            <a:r>
              <a:rPr lang="en-US" dirty="0" smtClean="0"/>
              <a:t>	“Council of Persons with Disabilities of  Thailand Association (CPDT)”</a:t>
            </a:r>
          </a:p>
          <a:p>
            <a:r>
              <a:rPr lang="en-US" dirty="0" smtClean="0"/>
              <a:t>CPDT is a policy driven organization</a:t>
            </a:r>
          </a:p>
          <a:p>
            <a:r>
              <a:rPr lang="en-US" dirty="0" smtClean="0"/>
              <a:t>Member associations -- implementing and taking action.</a:t>
            </a:r>
          </a:p>
          <a:p>
            <a:r>
              <a:rPr lang="en-US" dirty="0" smtClean="0"/>
              <a:t>A 2-year Term Chairperson is elected </a:t>
            </a:r>
          </a:p>
          <a:p>
            <a:r>
              <a:rPr lang="en-US" dirty="0" smtClean="0"/>
              <a:t>All associations work in harmony toward CPDT’s common goal</a:t>
            </a:r>
          </a:p>
          <a:p>
            <a:r>
              <a:rPr lang="en-US" dirty="0" smtClean="0"/>
              <a:t>Each associations work to also achieve their goals and objectives</a:t>
            </a:r>
          </a:p>
          <a:p>
            <a:r>
              <a:rPr lang="en-US" dirty="0" smtClean="0"/>
              <a:t>Each associations receive government support and budget on equally share basis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8286776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How to Work Towards Common Goal?</a:t>
            </a:r>
            <a:endParaRPr lang="th-TH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571644"/>
            <a:ext cx="7772400" cy="4572000"/>
          </a:xfrm>
        </p:spPr>
        <p:txBody>
          <a:bodyPr/>
          <a:lstStyle/>
          <a:p>
            <a:r>
              <a:rPr lang="en-US" dirty="0" smtClean="0"/>
              <a:t>Presently CPDT and its 6 member associations work under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00FF"/>
                </a:solidFill>
              </a:rPr>
              <a:t>“The 4</a:t>
            </a:r>
            <a:r>
              <a:rPr lang="en-US" baseline="30000" dirty="0" smtClean="0">
                <a:solidFill>
                  <a:srgbClr val="0000FF"/>
                </a:solidFill>
              </a:rPr>
              <a:t>th</a:t>
            </a:r>
            <a:r>
              <a:rPr lang="en-US" dirty="0" smtClean="0">
                <a:solidFill>
                  <a:srgbClr val="0000FF"/>
                </a:solidFill>
              </a:rPr>
              <a:t> National Plan to Promote and Develop the Quality of Life of PWD for 2012-2016”</a:t>
            </a:r>
          </a:p>
          <a:p>
            <a:r>
              <a:rPr lang="en-US" dirty="0" smtClean="0"/>
              <a:t>Each National Plan covered 5 years</a:t>
            </a:r>
          </a:p>
          <a:p>
            <a:r>
              <a:rPr lang="en-US" dirty="0" smtClean="0"/>
              <a:t>The present 4</a:t>
            </a:r>
            <a:r>
              <a:rPr lang="en-US" baseline="30000" dirty="0" smtClean="0"/>
              <a:t>th</a:t>
            </a:r>
            <a:r>
              <a:rPr lang="en-US" dirty="0" smtClean="0"/>
              <a:t> National Plan reflects direct inputs with active participation and involvement of CPDT and its 6 member associations as from a draft to final version</a:t>
            </a:r>
          </a:p>
          <a:p>
            <a:r>
              <a:rPr lang="en-US" dirty="0" smtClean="0"/>
              <a:t>Based on “ASEAN</a:t>
            </a:r>
            <a:r>
              <a:rPr lang="en-US" b="1" dirty="0" smtClean="0"/>
              <a:t> </a:t>
            </a:r>
            <a:r>
              <a:rPr lang="en-US" dirty="0" smtClean="0"/>
              <a:t>Decade of Persons with Disabilities </a:t>
            </a:r>
          </a:p>
          <a:p>
            <a:pPr>
              <a:buNone/>
            </a:pPr>
            <a:r>
              <a:rPr lang="en-US" dirty="0" smtClean="0"/>
              <a:t>	(2011-2020):  </a:t>
            </a:r>
            <a:r>
              <a:rPr lang="en-US" dirty="0" smtClean="0">
                <a:solidFill>
                  <a:srgbClr val="0000FF"/>
                </a:solidFill>
              </a:rPr>
              <a:t>Towards An Inclusive Society”</a:t>
            </a:r>
          </a:p>
          <a:p>
            <a:r>
              <a:rPr lang="en-US" dirty="0" smtClean="0"/>
              <a:t>Slogan “</a:t>
            </a:r>
            <a:r>
              <a:rPr lang="en-US" dirty="0" smtClean="0">
                <a:solidFill>
                  <a:srgbClr val="0000FF"/>
                </a:solidFill>
              </a:rPr>
              <a:t>Make Right Real</a:t>
            </a:r>
            <a:r>
              <a:rPr lang="en-US" dirty="0" smtClean="0"/>
              <a:t>”</a:t>
            </a:r>
            <a:endParaRPr lang="th-TH" dirty="0" smtClean="0"/>
          </a:p>
          <a:p>
            <a:endParaRPr lang="th-TH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How These Associations Work Together?</a:t>
            </a:r>
            <a:endParaRPr lang="th-TH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643082"/>
            <a:ext cx="804389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All these associations work under the umbrella of  </a:t>
            </a:r>
          </a:p>
          <a:p>
            <a:pPr>
              <a:buNone/>
            </a:pPr>
            <a:r>
              <a:rPr lang="en-US" dirty="0" smtClean="0"/>
              <a:t>	“Council of Persons with Disabilities of  Thailand (CPDT)”</a:t>
            </a:r>
          </a:p>
          <a:p>
            <a:r>
              <a:rPr lang="en-US" dirty="0" smtClean="0"/>
              <a:t>A 2-year Term Chairperson is elected </a:t>
            </a:r>
          </a:p>
          <a:p>
            <a:r>
              <a:rPr lang="en-US" dirty="0" smtClean="0"/>
              <a:t>All associations work in harmony toward CPDT’s common goal</a:t>
            </a:r>
          </a:p>
          <a:p>
            <a:r>
              <a:rPr lang="en-US" dirty="0" smtClean="0"/>
              <a:t>Each associations work to also achieve their goals &amp; objectives</a:t>
            </a:r>
          </a:p>
          <a:p>
            <a:r>
              <a:rPr lang="en-US" dirty="0" smtClean="0"/>
              <a:t>Each associations receive government support and budget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8286776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How to Work Towards Common Goal?</a:t>
            </a:r>
            <a:endParaRPr lang="th-TH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571644"/>
            <a:ext cx="7772400" cy="4572000"/>
          </a:xfrm>
        </p:spPr>
        <p:txBody>
          <a:bodyPr/>
          <a:lstStyle/>
          <a:p>
            <a:r>
              <a:rPr lang="en-US" dirty="0" smtClean="0"/>
              <a:t>Presently CPDT and its 6 member associations work under</a:t>
            </a:r>
          </a:p>
          <a:p>
            <a:pPr>
              <a:buNone/>
            </a:pPr>
            <a:r>
              <a:rPr lang="en-US" dirty="0" smtClean="0"/>
              <a:t>	“The 4</a:t>
            </a:r>
            <a:r>
              <a:rPr lang="en-US" baseline="30000" dirty="0" smtClean="0"/>
              <a:t>th</a:t>
            </a:r>
            <a:r>
              <a:rPr lang="en-US" dirty="0" smtClean="0"/>
              <a:t> National Plan to Promote and Develop the Quality of Life of PWD for 2012-2016”</a:t>
            </a:r>
          </a:p>
          <a:p>
            <a:r>
              <a:rPr lang="en-US" dirty="0" smtClean="0"/>
              <a:t>Each National Plan covered 5 years</a:t>
            </a:r>
          </a:p>
          <a:p>
            <a:r>
              <a:rPr lang="en-US" dirty="0" smtClean="0"/>
              <a:t>The present 4</a:t>
            </a:r>
            <a:r>
              <a:rPr lang="en-US" baseline="30000" dirty="0" smtClean="0"/>
              <a:t>th</a:t>
            </a:r>
            <a:r>
              <a:rPr lang="en-US" dirty="0" smtClean="0"/>
              <a:t> National Plan reflects direct inputs with active participation and involvement of CPDT and its 6 member associations as from a draft to final version</a:t>
            </a:r>
          </a:p>
          <a:p>
            <a:r>
              <a:rPr lang="en-US" dirty="0" smtClean="0"/>
              <a:t>Based on “ASEAN</a:t>
            </a:r>
            <a:r>
              <a:rPr lang="en-US" b="1" dirty="0" smtClean="0"/>
              <a:t> </a:t>
            </a:r>
            <a:r>
              <a:rPr lang="en-US" dirty="0" smtClean="0"/>
              <a:t>Decade of Persons with Disabilities </a:t>
            </a:r>
          </a:p>
          <a:p>
            <a:pPr>
              <a:buNone/>
            </a:pPr>
            <a:r>
              <a:rPr lang="en-US" dirty="0" smtClean="0"/>
              <a:t>	(2011-2020):  Towards An Inclusive Society”</a:t>
            </a:r>
          </a:p>
          <a:p>
            <a:r>
              <a:rPr lang="en-US" dirty="0" smtClean="0"/>
              <a:t>Slogan “Make Right Real”</a:t>
            </a:r>
            <a:endParaRPr lang="th-TH" dirty="0" smtClean="0"/>
          </a:p>
          <a:p>
            <a:endParaRPr lang="th-TH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92975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  </a:t>
            </a:r>
            <a:r>
              <a:rPr lang="en-US" sz="3200" b="1" dirty="0" smtClean="0"/>
              <a:t>Direction of the 4</a:t>
            </a:r>
            <a:r>
              <a:rPr lang="en-US" sz="3200" b="1" baseline="30000" dirty="0" smtClean="0"/>
              <a:t>th</a:t>
            </a:r>
            <a:r>
              <a:rPr lang="en-US" sz="3200" b="1" dirty="0" smtClean="0"/>
              <a:t> National Plan</a:t>
            </a:r>
            <a:endParaRPr lang="th-TH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43082"/>
            <a:ext cx="7772400" cy="4572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Strengthening PWD, </a:t>
            </a:r>
            <a:r>
              <a:rPr lang="en-US" dirty="0" smtClean="0">
                <a:solidFill>
                  <a:srgbClr val="0000FF"/>
                </a:solidFill>
              </a:rPr>
              <a:t>care takers</a:t>
            </a:r>
            <a:r>
              <a:rPr lang="en-US" dirty="0" smtClean="0"/>
              <a:t>, and PWD Organizations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Emphasis on equality, but against selective treatment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Promoting right attitude and participation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Enhancing service system for PWD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Encouraging “universal design” leading to supportive and facilitative environment     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Developing a practical decentralized management system to grass root level </a:t>
            </a:r>
            <a:endParaRPr lang="th-TH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657</TotalTime>
  <Words>453</Words>
  <Application>Microsoft Office PowerPoint</Application>
  <PresentationFormat>On-screen Show (4:3)</PresentationFormat>
  <Paragraphs>107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Equity</vt:lpstr>
      <vt:lpstr>The Movement of Severe Disability through Independent Living and Parents Association</vt:lpstr>
      <vt:lpstr>Topics Covered</vt:lpstr>
      <vt:lpstr>Present PWD Associations in Thailand</vt:lpstr>
      <vt:lpstr>Belief and Approach</vt:lpstr>
      <vt:lpstr>How CPDT and Its Member Associations Work Together?</vt:lpstr>
      <vt:lpstr>How to Work Towards Common Goal?</vt:lpstr>
      <vt:lpstr>How These Associations Work Together?</vt:lpstr>
      <vt:lpstr>How to Work Towards Common Goal?</vt:lpstr>
      <vt:lpstr>  Direction of the 4th National Plan</vt:lpstr>
      <vt:lpstr>Supporting Governmental and International PWD Organizations </vt:lpstr>
      <vt:lpstr> Strategic Partnership: Key Success Factor</vt:lpstr>
      <vt:lpstr> Strategic Partnership: Key Success Factor</vt:lpstr>
      <vt:lpstr>Slide 13</vt:lpstr>
      <vt:lpstr>Slide 14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Disability Policy in Thailand</dc:title>
  <dc:creator>Admin</dc:creator>
  <cp:lastModifiedBy>Admin</cp:lastModifiedBy>
  <cp:revision>64</cp:revision>
  <dcterms:created xsi:type="dcterms:W3CDTF">2012-01-27T04:10:19Z</dcterms:created>
  <dcterms:modified xsi:type="dcterms:W3CDTF">2012-03-29T05:09:01Z</dcterms:modified>
</cp:coreProperties>
</file>