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61B15-FBF4-4018-B2AB-5DCD4A702EEE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8C869-50B8-4006-B6CF-9CF0B8290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8C869-50B8-4006-B6CF-9CF0B8290EE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E8D76-A1F4-4206-AEB0-F255F060FF8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DEA3E-FDD7-4872-88B5-B82D230C2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Group Work: South Asia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Strategy for Collaboration with National Human </a:t>
            </a:r>
            <a:r>
              <a:rPr lang="en-US" dirty="0" err="1" smtClean="0"/>
              <a:t>Righth</a:t>
            </a:r>
            <a:r>
              <a:rPr lang="en-US" dirty="0" smtClean="0"/>
              <a:t> Institution</a:t>
            </a:r>
            <a:br>
              <a:rPr lang="en-US" dirty="0" smtClean="0"/>
            </a:br>
            <a:r>
              <a:rPr lang="en-US" dirty="0" smtClean="0"/>
              <a:t>South Asia Group Except than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Writer: </a:t>
            </a:r>
            <a:r>
              <a:rPr lang="en-US" dirty="0" smtClean="0"/>
              <a:t>. Ms. Rama </a:t>
            </a:r>
            <a:r>
              <a:rPr lang="en-US" dirty="0" err="1" smtClean="0"/>
              <a:t>DhakalNepal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Presenter </a:t>
            </a:r>
            <a:r>
              <a:rPr lang="en-US" dirty="0" err="1" smtClean="0"/>
              <a:t>Mr.Abid</a:t>
            </a:r>
            <a:r>
              <a:rPr lang="en-US" dirty="0" smtClean="0"/>
              <a:t> </a:t>
            </a:r>
            <a:r>
              <a:rPr lang="en-US" dirty="0" err="1" smtClean="0"/>
              <a:t>Lashari</a:t>
            </a:r>
            <a:r>
              <a:rPr lang="en-US" dirty="0" smtClean="0"/>
              <a:t> Pakistan</a:t>
            </a:r>
            <a:br>
              <a:rPr lang="en-US" dirty="0" smtClean="0"/>
            </a:br>
            <a:r>
              <a:rPr lang="en-US" dirty="0" smtClean="0"/>
              <a:t>Representative for table </a:t>
            </a:r>
            <a:r>
              <a:rPr lang="en-US" dirty="0" err="1" smtClean="0"/>
              <a:t>Resolation</a:t>
            </a:r>
            <a:r>
              <a:rPr lang="en-US" dirty="0" smtClean="0"/>
              <a:t> Mr. Birendra Raj Pokharel.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Appreciation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Thanking you all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Decide the case (human rights mechanism at sub-regional)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Disability unit inside the NHRI in different region.</a:t>
            </a:r>
          </a:p>
          <a:p>
            <a:pPr algn="just"/>
            <a:r>
              <a:rPr lang="en-US" dirty="0"/>
              <a:t>NHRI is Exist They </a:t>
            </a:r>
            <a:r>
              <a:rPr lang="en-US" dirty="0" err="1"/>
              <a:t>donot</a:t>
            </a:r>
            <a:r>
              <a:rPr lang="en-US" dirty="0"/>
              <a:t> have special unit for </a:t>
            </a:r>
            <a:r>
              <a:rPr lang="en-US" dirty="0" err="1"/>
              <a:t>pwds</a:t>
            </a:r>
            <a:r>
              <a:rPr lang="en-US" dirty="0"/>
              <a:t> </a:t>
            </a:r>
            <a:r>
              <a:rPr lang="en-US" dirty="0" err="1"/>
              <a:t>isssues</a:t>
            </a:r>
            <a:endParaRPr lang="en-US" dirty="0"/>
          </a:p>
          <a:p>
            <a:pPr algn="just"/>
            <a:r>
              <a:rPr lang="en-US" dirty="0"/>
              <a:t>NHRI is working and it get the cases of </a:t>
            </a:r>
            <a:r>
              <a:rPr lang="en-US" dirty="0" err="1"/>
              <a:t>pwds</a:t>
            </a:r>
            <a:r>
              <a:rPr lang="en-US" dirty="0"/>
              <a:t> and recommend to high court for their </a:t>
            </a:r>
            <a:r>
              <a:rPr lang="en-US" dirty="0" err="1"/>
              <a:t>redressal</a:t>
            </a:r>
            <a:r>
              <a:rPr lang="en-US" dirty="0"/>
              <a:t> of issues of </a:t>
            </a:r>
            <a:r>
              <a:rPr lang="en-US" dirty="0" err="1"/>
              <a:t>pwds</a:t>
            </a:r>
            <a:r>
              <a:rPr lang="en-US" dirty="0"/>
              <a:t>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Discuss how it works (doesn't work) for person with disabilities.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NHRI not addressing to take </a:t>
            </a:r>
            <a:r>
              <a:rPr lang="en-US" dirty="0" err="1"/>
              <a:t>pwds</a:t>
            </a:r>
            <a:r>
              <a:rPr lang="en-US" dirty="0"/>
              <a:t> issues and </a:t>
            </a:r>
            <a:r>
              <a:rPr lang="en-US" dirty="0" err="1"/>
              <a:t>womens</a:t>
            </a:r>
            <a:r>
              <a:rPr lang="en-US" dirty="0"/>
              <a:t> issues. Government cannot </a:t>
            </a:r>
            <a:r>
              <a:rPr lang="en-US" dirty="0" err="1"/>
              <a:t>interupt</a:t>
            </a:r>
            <a:r>
              <a:rPr lang="en-US" dirty="0"/>
              <a:t>.</a:t>
            </a:r>
          </a:p>
          <a:p>
            <a:pPr algn="just"/>
            <a:r>
              <a:rPr lang="en-US" dirty="0" err="1"/>
              <a:t>Dpos</a:t>
            </a:r>
            <a:r>
              <a:rPr lang="en-US" dirty="0"/>
              <a:t> of </a:t>
            </a:r>
            <a:r>
              <a:rPr lang="en-US" dirty="0" err="1"/>
              <a:t>bangla</a:t>
            </a:r>
            <a:r>
              <a:rPr lang="en-US" dirty="0"/>
              <a:t> is </a:t>
            </a:r>
            <a:r>
              <a:rPr lang="en-US" dirty="0" err="1"/>
              <a:t>iven</a:t>
            </a:r>
            <a:r>
              <a:rPr lang="en-US" dirty="0"/>
              <a:t> 13 proposals for </a:t>
            </a:r>
            <a:r>
              <a:rPr lang="en-US" dirty="0" err="1"/>
              <a:t>differnt</a:t>
            </a:r>
            <a:r>
              <a:rPr lang="en-US" dirty="0"/>
              <a:t> desk for </a:t>
            </a:r>
            <a:r>
              <a:rPr lang="en-US" dirty="0" err="1"/>
              <a:t>pwds</a:t>
            </a:r>
            <a:r>
              <a:rPr lang="en-US" dirty="0"/>
              <a:t> to tackle the issues of </a:t>
            </a:r>
            <a:r>
              <a:rPr lang="en-US" dirty="0" err="1"/>
              <a:t>pwds</a:t>
            </a:r>
            <a:r>
              <a:rPr lang="en-US" dirty="0"/>
              <a:t>.</a:t>
            </a:r>
          </a:p>
          <a:p>
            <a:pPr algn="just"/>
            <a:r>
              <a:rPr lang="en-US" dirty="0"/>
              <a:t>Priority are not given to </a:t>
            </a:r>
            <a:r>
              <a:rPr lang="en-US" dirty="0" err="1"/>
              <a:t>pwds</a:t>
            </a:r>
            <a:r>
              <a:rPr lang="en-US" dirty="0"/>
              <a:t>.</a:t>
            </a:r>
          </a:p>
          <a:p>
            <a:pPr algn="just"/>
            <a:r>
              <a:rPr lang="en-US" dirty="0"/>
              <a:t>All the government buildings should be innovated 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Discuss how it works (doesn't work) for person with </a:t>
            </a:r>
            <a:r>
              <a:rPr lang="en-US" dirty="0" err="1" smtClean="0"/>
              <a:t>disabilities.Continue</a:t>
            </a:r>
            <a:r>
              <a:rPr lang="en-US" dirty="0" smtClean="0"/>
              <a:t>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Good relationship with NHRC while </a:t>
            </a:r>
          </a:p>
          <a:p>
            <a:r>
              <a:rPr lang="en-US" dirty="0" err="1"/>
              <a:t>Nhrc</a:t>
            </a:r>
            <a:r>
              <a:rPr lang="en-US" dirty="0"/>
              <a:t> supported in ratification of </a:t>
            </a:r>
            <a:r>
              <a:rPr lang="en-US" dirty="0" err="1"/>
              <a:t>crpd</a:t>
            </a:r>
            <a:r>
              <a:rPr lang="en-US" dirty="0"/>
              <a:t> and also helping in translation in </a:t>
            </a:r>
            <a:r>
              <a:rPr lang="en-US" dirty="0" err="1"/>
              <a:t>nepali</a:t>
            </a:r>
            <a:r>
              <a:rPr lang="en-US" dirty="0"/>
              <a:t> language</a:t>
            </a:r>
          </a:p>
          <a:p>
            <a:r>
              <a:rPr lang="en-US" dirty="0"/>
              <a:t>There is special desk for </a:t>
            </a:r>
            <a:r>
              <a:rPr lang="en-US" dirty="0" err="1"/>
              <a:t>pwds</a:t>
            </a:r>
            <a:endParaRPr lang="en-US" dirty="0"/>
          </a:p>
          <a:p>
            <a:r>
              <a:rPr lang="en-US" dirty="0"/>
              <a:t>Prime focus on the success of </a:t>
            </a:r>
            <a:r>
              <a:rPr lang="en-US" dirty="0" err="1"/>
              <a:t>crpd</a:t>
            </a:r>
            <a:r>
              <a:rPr lang="en-US" dirty="0"/>
              <a:t> and its monitoring.</a:t>
            </a:r>
          </a:p>
          <a:p>
            <a:r>
              <a:rPr lang="en-US" dirty="0"/>
              <a:t>NHRI is in Pakistan under name of HRCP but there is no specific priority to </a:t>
            </a:r>
            <a:r>
              <a:rPr lang="en-US" dirty="0" err="1"/>
              <a:t>pwds</a:t>
            </a:r>
            <a:r>
              <a:rPr lang="en-US" dirty="0"/>
              <a:t> issues.</a:t>
            </a:r>
          </a:p>
          <a:p>
            <a:r>
              <a:rPr lang="en-US" dirty="0"/>
              <a:t>some are taken by government under the motivation of DPI Pakistan that </a:t>
            </a:r>
            <a:r>
              <a:rPr lang="en-US" dirty="0" err="1"/>
              <a:t>crpd</a:t>
            </a:r>
            <a:r>
              <a:rPr lang="en-US" dirty="0"/>
              <a:t> has been ratified. 2 persons job quota </a:t>
            </a:r>
            <a:r>
              <a:rPr lang="en-US" dirty="0" err="1"/>
              <a:t>implementation,distribution</a:t>
            </a:r>
            <a:r>
              <a:rPr lang="en-US" dirty="0"/>
              <a:t> of assistive devices, implementation over accessibility code 2006. </a:t>
            </a:r>
          </a:p>
          <a:p>
            <a:r>
              <a:rPr lang="en-US" dirty="0"/>
              <a:t>All countries of south </a:t>
            </a:r>
            <a:r>
              <a:rPr lang="en-US" dirty="0" err="1"/>
              <a:t>asia</a:t>
            </a:r>
            <a:r>
              <a:rPr lang="en-US" dirty="0"/>
              <a:t>  NHRI special desk for </a:t>
            </a:r>
            <a:r>
              <a:rPr lang="en-US" dirty="0" err="1"/>
              <a:t>pwds</a:t>
            </a:r>
            <a:r>
              <a:rPr lang="en-US" dirty="0"/>
              <a:t> except </a:t>
            </a:r>
            <a:r>
              <a:rPr lang="en-US" dirty="0" err="1"/>
              <a:t>srilanka</a:t>
            </a:r>
            <a:r>
              <a:rPr lang="en-US" dirty="0"/>
              <a:t>  and Pakistan don't have special desk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Share your ideas how it should change to promote /protect the rights of </a:t>
            </a:r>
            <a:r>
              <a:rPr lang="en-US" dirty="0" err="1"/>
              <a:t>pwds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/>
              <a:t>NHRI (</a:t>
            </a:r>
            <a:r>
              <a:rPr lang="en-US" dirty="0" err="1"/>
              <a:t>Mechanism,plicies</a:t>
            </a:r>
            <a:r>
              <a:rPr lang="en-US" dirty="0"/>
              <a:t> and program)</a:t>
            </a:r>
          </a:p>
          <a:p>
            <a:pPr algn="just"/>
            <a:r>
              <a:rPr lang="en-US" dirty="0"/>
              <a:t>the </a:t>
            </a:r>
            <a:r>
              <a:rPr lang="en-US" dirty="0" err="1"/>
              <a:t>senitor</a:t>
            </a:r>
            <a:r>
              <a:rPr lang="en-US" dirty="0"/>
              <a:t> </a:t>
            </a:r>
            <a:r>
              <a:rPr lang="en-US" dirty="0" err="1"/>
              <a:t>aswell</a:t>
            </a:r>
            <a:r>
              <a:rPr lang="en-US" dirty="0"/>
              <a:t> as house of representative have representation of </a:t>
            </a:r>
            <a:r>
              <a:rPr lang="en-US" dirty="0" err="1"/>
              <a:t>pwds</a:t>
            </a:r>
            <a:r>
              <a:rPr lang="en-US" dirty="0"/>
              <a:t> one male and female.</a:t>
            </a:r>
          </a:p>
          <a:p>
            <a:pPr algn="just"/>
            <a:r>
              <a:rPr lang="en-US" dirty="0"/>
              <a:t>Disability unit in NHRI</a:t>
            </a:r>
          </a:p>
          <a:p>
            <a:pPr algn="just"/>
            <a:r>
              <a:rPr lang="en-US" dirty="0"/>
              <a:t>Department itself</a:t>
            </a:r>
          </a:p>
          <a:p>
            <a:pPr algn="just"/>
            <a:r>
              <a:rPr lang="en-US" dirty="0" err="1"/>
              <a:t>pwds</a:t>
            </a:r>
            <a:r>
              <a:rPr lang="en-US" dirty="0"/>
              <a:t> should be  in lead position</a:t>
            </a:r>
          </a:p>
          <a:p>
            <a:pPr algn="just"/>
            <a:r>
              <a:rPr lang="en-US" dirty="0"/>
              <a:t>By  the mechanism inclusion of </a:t>
            </a:r>
            <a:r>
              <a:rPr lang="en-US" dirty="0" err="1"/>
              <a:t>pwds</a:t>
            </a:r>
            <a:r>
              <a:rPr lang="en-US" dirty="0"/>
              <a:t> in board</a:t>
            </a:r>
          </a:p>
          <a:p>
            <a:pPr algn="just"/>
            <a:r>
              <a:rPr lang="en-US" dirty="0"/>
              <a:t>focal point desk of </a:t>
            </a:r>
            <a:r>
              <a:rPr lang="en-US" dirty="0" err="1"/>
              <a:t>pwds</a:t>
            </a:r>
            <a:r>
              <a:rPr lang="en-US" dirty="0"/>
              <a:t> within the commission</a:t>
            </a:r>
          </a:p>
          <a:p>
            <a:pPr algn="just"/>
            <a:r>
              <a:rPr lang="en-US" dirty="0"/>
              <a:t>NHRI </a:t>
            </a:r>
            <a:r>
              <a:rPr lang="en-US" dirty="0" err="1"/>
              <a:t>shuld</a:t>
            </a:r>
            <a:r>
              <a:rPr lang="en-US" dirty="0"/>
              <a:t> </a:t>
            </a:r>
            <a:r>
              <a:rPr lang="en-US" dirty="0" smtClean="0"/>
              <a:t>push </a:t>
            </a:r>
            <a:r>
              <a:rPr lang="en-US" dirty="0"/>
              <a:t>for </a:t>
            </a:r>
            <a:r>
              <a:rPr lang="en-US" dirty="0" err="1"/>
              <a:t>crpd</a:t>
            </a:r>
            <a:r>
              <a:rPr lang="en-US" dirty="0"/>
              <a:t> ratification</a:t>
            </a:r>
          </a:p>
          <a:p>
            <a:pPr algn="just"/>
            <a:r>
              <a:rPr lang="en-US" dirty="0"/>
              <a:t>implementation of mechanism in NHRI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Share your ideas how it should change to promote /protect the rights of </a:t>
            </a:r>
            <a:r>
              <a:rPr lang="en-US" dirty="0" err="1" smtClean="0"/>
              <a:t>pwds</a:t>
            </a:r>
            <a:r>
              <a:rPr lang="en-US" dirty="0" smtClean="0"/>
              <a:t> Continue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Share your ideas how it should change to promote /protect the rights of </a:t>
            </a:r>
            <a:r>
              <a:rPr lang="en-US" dirty="0" err="1" smtClean="0"/>
              <a:t>pwds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Share your ideas how it should change to promote /protect the rights of </a:t>
            </a:r>
            <a:r>
              <a:rPr lang="en-US" dirty="0" err="1" smtClean="0"/>
              <a:t>pwds</a:t>
            </a:r>
            <a:r>
              <a:rPr lang="en-US" dirty="0" smtClean="0"/>
              <a:t> Continue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disability protection act implementation and monitoring within NHRI collaboration with </a:t>
            </a:r>
            <a:r>
              <a:rPr lang="en-US" dirty="0" err="1"/>
              <a:t>dpos</a:t>
            </a:r>
            <a:endParaRPr lang="en-US" dirty="0"/>
          </a:p>
          <a:p>
            <a:pPr algn="just"/>
            <a:r>
              <a:rPr lang="en-US" dirty="0"/>
              <a:t>priority should be given to </a:t>
            </a:r>
            <a:r>
              <a:rPr lang="en-US" dirty="0" err="1"/>
              <a:t>dpos</a:t>
            </a:r>
            <a:endParaRPr lang="en-US" dirty="0"/>
          </a:p>
          <a:p>
            <a:pPr algn="just"/>
            <a:r>
              <a:rPr lang="en-US" dirty="0"/>
              <a:t>NHRI should priorities for the implementation of supreme court decision </a:t>
            </a:r>
            <a:r>
              <a:rPr lang="en-US" dirty="0" err="1"/>
              <a:t>ablic</a:t>
            </a:r>
            <a:r>
              <a:rPr lang="en-US" dirty="0"/>
              <a:t> place about implementation of pubic accessible.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Then, discuss the role and actions of disability movements to realize it.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/>
              <a:t>establishment of focal person in sub regional wise</a:t>
            </a:r>
          </a:p>
          <a:p>
            <a:pPr algn="just"/>
            <a:r>
              <a:rPr lang="en-US" dirty="0"/>
              <a:t>establishment of disability campaign group.</a:t>
            </a:r>
          </a:p>
          <a:p>
            <a:pPr algn="just"/>
            <a:r>
              <a:rPr lang="en-US" dirty="0"/>
              <a:t>establishment of monitoring system of NHRI</a:t>
            </a:r>
          </a:p>
          <a:p>
            <a:pPr algn="just"/>
            <a:r>
              <a:rPr lang="en-US" dirty="0"/>
              <a:t>monitoring of </a:t>
            </a:r>
            <a:r>
              <a:rPr lang="en-US" dirty="0" err="1"/>
              <a:t>exsisting</a:t>
            </a:r>
            <a:r>
              <a:rPr lang="en-US" dirty="0"/>
              <a:t> </a:t>
            </a:r>
            <a:r>
              <a:rPr lang="en-US" dirty="0" err="1"/>
              <a:t>legistlation</a:t>
            </a:r>
            <a:r>
              <a:rPr lang="en-US" dirty="0"/>
              <a:t> to harmonized with </a:t>
            </a:r>
            <a:r>
              <a:rPr lang="en-US" dirty="0" err="1"/>
              <a:t>crpd</a:t>
            </a:r>
            <a:r>
              <a:rPr lang="en-US" dirty="0"/>
              <a:t> provisions</a:t>
            </a:r>
          </a:p>
          <a:p>
            <a:pPr algn="just"/>
            <a:r>
              <a:rPr lang="en-US" dirty="0"/>
              <a:t>Legal aid program , </a:t>
            </a:r>
            <a:r>
              <a:rPr lang="en-US" dirty="0" err="1"/>
              <a:t>advocacyprogram</a:t>
            </a:r>
            <a:r>
              <a:rPr lang="en-US" dirty="0"/>
              <a:t>, social protection program should be concerns </a:t>
            </a:r>
            <a:r>
              <a:rPr lang="en-US" dirty="0" err="1"/>
              <a:t>pwds</a:t>
            </a:r>
            <a:r>
              <a:rPr lang="en-US" dirty="0"/>
              <a:t> issues</a:t>
            </a:r>
          </a:p>
          <a:p>
            <a:pPr algn="just"/>
            <a:r>
              <a:rPr lang="en-US" dirty="0"/>
              <a:t>review of the policies and the program of the Government</a:t>
            </a:r>
          </a:p>
          <a:p>
            <a:pPr algn="just"/>
            <a:r>
              <a:rPr lang="en-US" dirty="0" err="1"/>
              <a:t>Accomodation</a:t>
            </a:r>
            <a:r>
              <a:rPr lang="en-US" dirty="0"/>
              <a:t> of </a:t>
            </a:r>
            <a:r>
              <a:rPr lang="en-US" dirty="0" err="1"/>
              <a:t>dpos</a:t>
            </a:r>
            <a:r>
              <a:rPr lang="en-US" dirty="0"/>
              <a:t> representation with the executive commission.</a:t>
            </a:r>
          </a:p>
          <a:p>
            <a:pPr algn="just"/>
            <a:r>
              <a:rPr lang="en-US" dirty="0"/>
              <a:t>monitoring mechanism of </a:t>
            </a:r>
            <a:r>
              <a:rPr lang="en-US" dirty="0" err="1"/>
              <a:t>crpd</a:t>
            </a:r>
            <a:r>
              <a:rPr lang="en-US" dirty="0"/>
              <a:t> and establishment of </a:t>
            </a:r>
            <a:r>
              <a:rPr lang="en-US" dirty="0" err="1"/>
              <a:t>indivisual</a:t>
            </a:r>
            <a:r>
              <a:rPr lang="en-US" dirty="0"/>
              <a:t> complain mechanism based on optional protocol </a:t>
            </a:r>
            <a:r>
              <a:rPr lang="en-US" dirty="0" err="1"/>
              <a:t>sice</a:t>
            </a:r>
            <a:r>
              <a:rPr lang="en-US" dirty="0"/>
              <a:t> that has been ratified by the countries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Then, discuss the role and actions of disability movements to realize it. Continue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recommend government to enact national implementation </a:t>
            </a:r>
            <a:r>
              <a:rPr lang="en-US" dirty="0" err="1"/>
              <a:t>plsan</a:t>
            </a:r>
            <a:r>
              <a:rPr lang="en-US" dirty="0"/>
              <a:t> of </a:t>
            </a:r>
            <a:r>
              <a:rPr lang="en-US" dirty="0" err="1"/>
              <a:t>crpd</a:t>
            </a:r>
            <a:endParaRPr lang="en-US" dirty="0"/>
          </a:p>
          <a:p>
            <a:pPr algn="just"/>
            <a:r>
              <a:rPr lang="en-US" dirty="0"/>
              <a:t>NHRI should have a status of ministry</a:t>
            </a:r>
          </a:p>
          <a:p>
            <a:pPr algn="just"/>
            <a:r>
              <a:rPr lang="en-US" dirty="0"/>
              <a:t>disability rights focal person at all levels establishment, for the implementation of </a:t>
            </a:r>
            <a:r>
              <a:rPr lang="en-US" dirty="0" err="1"/>
              <a:t>crpd</a:t>
            </a:r>
            <a:endParaRPr lang="en-US" dirty="0"/>
          </a:p>
          <a:p>
            <a:pPr algn="just"/>
            <a:r>
              <a:rPr lang="en-US" dirty="0"/>
              <a:t>to follow twin track approach rights of </a:t>
            </a:r>
            <a:r>
              <a:rPr lang="en-US" dirty="0" err="1"/>
              <a:t>pwds</a:t>
            </a:r>
            <a:r>
              <a:rPr lang="en-US" dirty="0"/>
              <a:t> into the community level as well as national level</a:t>
            </a:r>
          </a:p>
          <a:p>
            <a:pPr algn="just"/>
            <a:r>
              <a:rPr lang="en-US" dirty="0"/>
              <a:t>inclusion of </a:t>
            </a:r>
            <a:r>
              <a:rPr lang="en-US" dirty="0" err="1"/>
              <a:t>pwds</a:t>
            </a:r>
            <a:r>
              <a:rPr lang="en-US" dirty="0"/>
              <a:t> in high level policy making authority legislative parliament in both houses. disability focal point in all ministries and collaborate with NHRI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600</Words>
  <Application>Microsoft Office PowerPoint</Application>
  <PresentationFormat>On-screen Show (4:3)</PresentationFormat>
  <Paragraphs>62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Group Work: South Asia </vt:lpstr>
      <vt:lpstr>Decide the case (human rights mechanism at sub-regional) </vt:lpstr>
      <vt:lpstr>Discuss how it works (doesn't work) for person with disabilities. </vt:lpstr>
      <vt:lpstr>Discuss how it works (doesn't work) for person with disabilities.Continue  </vt:lpstr>
      <vt:lpstr>Share your ideas how it should change to promote /protect the rights of pwds </vt:lpstr>
      <vt:lpstr>Share your ideas how it should change to promote /protect the rights of pwds Continue  </vt:lpstr>
      <vt:lpstr>Share your ideas how it should change to promote /protect the rights of pwds Continue  </vt:lpstr>
      <vt:lpstr>Then, discuss the role and actions of disability movements to realize it. </vt:lpstr>
      <vt:lpstr>Then, discuss the role and actions of disability movements to realize it. Continue </vt:lpstr>
      <vt:lpstr>Appreciation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Dell</cp:lastModifiedBy>
  <cp:revision>5</cp:revision>
  <dcterms:created xsi:type="dcterms:W3CDTF">2011-08-19T11:10:00Z</dcterms:created>
  <dcterms:modified xsi:type="dcterms:W3CDTF">2011-08-19T11:29:34Z</dcterms:modified>
</cp:coreProperties>
</file>