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CA7F-30AD-4B24-A12F-A1823ACB0739}" type="datetimeFigureOut">
              <a:rPr lang="en-US" smtClean="0"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D251-3325-4367-980C-EE2BFC023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CA7F-30AD-4B24-A12F-A1823ACB0739}" type="datetimeFigureOut">
              <a:rPr lang="en-US" smtClean="0"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D251-3325-4367-980C-EE2BFC023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CA7F-30AD-4B24-A12F-A1823ACB0739}" type="datetimeFigureOut">
              <a:rPr lang="en-US" smtClean="0"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D251-3325-4367-980C-EE2BFC023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CA7F-30AD-4B24-A12F-A1823ACB0739}" type="datetimeFigureOut">
              <a:rPr lang="en-US" smtClean="0"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D251-3325-4367-980C-EE2BFC023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CA7F-30AD-4B24-A12F-A1823ACB0739}" type="datetimeFigureOut">
              <a:rPr lang="en-US" smtClean="0"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D251-3325-4367-980C-EE2BFC023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CA7F-30AD-4B24-A12F-A1823ACB0739}" type="datetimeFigureOut">
              <a:rPr lang="en-US" smtClean="0"/>
              <a:t>8/19/2011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D251-3325-4367-980C-EE2BFC023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CA7F-30AD-4B24-A12F-A1823ACB0739}" type="datetimeFigureOut">
              <a:rPr lang="en-US" smtClean="0"/>
              <a:t>8/19/2011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D251-3325-4367-980C-EE2BFC023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CA7F-30AD-4B24-A12F-A1823ACB0739}" type="datetimeFigureOut">
              <a:rPr lang="en-US" smtClean="0"/>
              <a:t>8/19/2011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D251-3325-4367-980C-EE2BFC023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CA7F-30AD-4B24-A12F-A1823ACB0739}" type="datetimeFigureOut">
              <a:rPr lang="en-US" smtClean="0"/>
              <a:t>8/19/2011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D251-3325-4367-980C-EE2BFC023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CA7F-30AD-4B24-A12F-A1823ACB0739}" type="datetimeFigureOut">
              <a:rPr lang="en-US" smtClean="0"/>
              <a:t>8/19/2011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D251-3325-4367-980C-EE2BFC023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CA7F-30AD-4B24-A12F-A1823ACB0739}" type="datetimeFigureOut">
              <a:rPr lang="en-US" smtClean="0"/>
              <a:t>8/19/2011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FD251-3325-4367-980C-EE2BFC023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6CA7F-30AD-4B24-A12F-A1823ACB0739}" type="datetimeFigureOut">
              <a:rPr lang="en-US" smtClean="0"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FD251-3325-4367-980C-EE2BFC02356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762001"/>
            <a:ext cx="8153400" cy="5562600"/>
          </a:xfrm>
        </p:spPr>
        <p:txBody>
          <a:bodyPr>
            <a:normAutofit/>
          </a:bodyPr>
          <a:lstStyle/>
          <a:p>
            <a:r>
              <a:rPr lang="en-US" dirty="0" smtClean="0"/>
              <a:t>Strategies for mainstreaming of Disability Rights into the HUMAN RIGHTS mechanism at National Level (India Level)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Rights Mechanism in India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800" dirty="0" smtClean="0"/>
              <a:t>National and state Human Rights commission are the mainstream human rights mechanism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Improper functioning of the mechanism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Individual case referral when ever there is any denial of rights are been referred to Disability commissioner. (lack of role and understanding of the disability issues)</a:t>
            </a:r>
          </a:p>
          <a:p>
            <a:r>
              <a:rPr lang="en-US" dirty="0" err="1" smtClean="0"/>
              <a:t>Suo</a:t>
            </a:r>
            <a:r>
              <a:rPr lang="en-US" dirty="0" smtClean="0"/>
              <a:t>-motto action taken NHRC are not adhered by the different ministries. </a:t>
            </a:r>
          </a:p>
          <a:p>
            <a:r>
              <a:rPr lang="en-US" dirty="0" smtClean="0"/>
              <a:t>Human Rights commission tend to popular issues (</a:t>
            </a:r>
            <a:r>
              <a:rPr lang="en-US" dirty="0" err="1" smtClean="0"/>
              <a:t>politicised</a:t>
            </a:r>
            <a:r>
              <a:rPr lang="en-US" dirty="0" smtClean="0"/>
              <a:t> issue)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Continue…..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Mental Health Act denies legal capacity.</a:t>
            </a:r>
          </a:p>
          <a:p>
            <a:r>
              <a:rPr lang="en-US" dirty="0" smtClean="0"/>
              <a:t>If NHRC has to effective they should have taken up the issue of legal capacity on its own which has not happened</a:t>
            </a:r>
          </a:p>
          <a:p>
            <a:r>
              <a:rPr lang="en-US" dirty="0" smtClean="0"/>
              <a:t>The attitude of the common man towards human rights mechanism they consider the term HR to be elite. No effort has been take by the HRM to reach at </a:t>
            </a:r>
            <a:r>
              <a:rPr lang="en-US" dirty="0" err="1" smtClean="0"/>
              <a:t>grassroot</a:t>
            </a:r>
            <a:r>
              <a:rPr lang="en-US" dirty="0" smtClean="0"/>
              <a:t> level.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Continue….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HRM is not available at the grass root level</a:t>
            </a:r>
          </a:p>
          <a:p>
            <a:r>
              <a:rPr lang="en-US" dirty="0" smtClean="0"/>
              <a:t>Lack of autonomy/ </a:t>
            </a:r>
            <a:r>
              <a:rPr lang="en-US" dirty="0" err="1" smtClean="0"/>
              <a:t>toothlessness</a:t>
            </a:r>
            <a:r>
              <a:rPr lang="en-US" dirty="0" smtClean="0"/>
              <a:t> of the institution </a:t>
            </a:r>
          </a:p>
          <a:p>
            <a:r>
              <a:rPr lang="en-US" dirty="0" smtClean="0"/>
              <a:t>There is a lack of system within the mechanism ( lack of infrastructure/ resources for effective function)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Idea to Change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Awareness among the common man, adding the disability rights to the curriculum at all level</a:t>
            </a:r>
          </a:p>
          <a:p>
            <a:r>
              <a:rPr lang="en-US" dirty="0" smtClean="0"/>
              <a:t>The country law should be powerful to make the HRM powerful ( Indian Constitution need to be amended in line with UNCRPD)</a:t>
            </a:r>
          </a:p>
          <a:p>
            <a:r>
              <a:rPr lang="en-US" dirty="0" smtClean="0"/>
              <a:t>Networking between mainstream HUMAN Rights Commission and Specific Commission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(women, children commission)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Continue…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Amendment in the HUMAN RIGHTS ACT ( powers and functioning)</a:t>
            </a:r>
          </a:p>
          <a:p>
            <a:r>
              <a:rPr lang="en-US" dirty="0" smtClean="0"/>
              <a:t>Authorities should have knowledge of human rights issues of all marginalized group specifically disabilities.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DPM role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Making disability Rights of at all education curriculum</a:t>
            </a:r>
          </a:p>
          <a:p>
            <a:r>
              <a:rPr lang="en-US" dirty="0" smtClean="0"/>
              <a:t>Cross disability movement acting as the pressure group at all level in strengthening HRM</a:t>
            </a:r>
          </a:p>
          <a:p>
            <a:r>
              <a:rPr lang="en-US" dirty="0" smtClean="0"/>
              <a:t>Network beyond the national level</a:t>
            </a:r>
          </a:p>
          <a:p>
            <a:r>
              <a:rPr lang="en-US" dirty="0" smtClean="0"/>
              <a:t>Network with other marginalized group</a:t>
            </a:r>
          </a:p>
          <a:p>
            <a:r>
              <a:rPr lang="en-US" dirty="0" smtClean="0"/>
              <a:t>Participation of People with disability in all the commission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6600" dirty="0" smtClean="0"/>
              <a:t>Dhaniyawad</a:t>
            </a:r>
          </a:p>
          <a:p>
            <a:pPr algn="ctr"/>
            <a:r>
              <a:rPr lang="en-US" sz="6600" dirty="0" err="1" smtClean="0"/>
              <a:t>Nandri</a:t>
            </a:r>
            <a:r>
              <a:rPr lang="en-US" sz="6600" dirty="0" smtClean="0"/>
              <a:t> </a:t>
            </a:r>
          </a:p>
          <a:p>
            <a:pPr algn="ctr"/>
            <a:r>
              <a:rPr lang="en-US" sz="6600" dirty="0" err="1" smtClean="0"/>
              <a:t>Vanakam</a:t>
            </a:r>
            <a:endParaRPr lang="en-US" sz="66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319</Words>
  <Application>Microsoft Office PowerPoint</Application>
  <PresentationFormat>On-screen Show (4:3)</PresentationFormat>
  <Paragraphs>33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Strategies for mainstreaming of Disability Rights into the HUMAN RIGHTS mechanism at National Level (India Level)</vt:lpstr>
      <vt:lpstr>HUMAN Rights Mechanism in India</vt:lpstr>
      <vt:lpstr>Improper functioning of the mechanism</vt:lpstr>
      <vt:lpstr>Continue…..</vt:lpstr>
      <vt:lpstr>Continue….</vt:lpstr>
      <vt:lpstr>Idea to Change</vt:lpstr>
      <vt:lpstr>Continue…</vt:lpstr>
      <vt:lpstr>DPM role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Strategies for mainstreaming of Disability Rights into the HUMAN RIGHTS mechanism at National Level (India Level)</dc:title>
  <dc:creator>deepak</dc:creator>
  <cp:lastModifiedBy>deepak</cp:lastModifiedBy>
  <cp:revision>3</cp:revision>
  <dcterms:created xsi:type="dcterms:W3CDTF">2011-08-19T10:45:24Z</dcterms:created>
  <dcterms:modified xsi:type="dcterms:W3CDTF">2011-08-19T11:10:01Z</dcterms:modified>
</cp:coreProperties>
</file>