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805" autoAdjust="0"/>
    <p:restoredTop sz="94660"/>
  </p:normalViewPr>
  <p:slideViewPr>
    <p:cSldViewPr>
      <p:cViewPr>
        <p:scale>
          <a:sx n="100" d="100"/>
          <a:sy n="100" d="100"/>
        </p:scale>
        <p:origin x="-492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D624-92E0-4361-A317-449D56FDF87F}" type="datetimeFigureOut">
              <a:rPr lang="th-TH" smtClean="0"/>
              <a:t>21/08/54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47FB-6894-4450-83B1-2D560206C6DE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D624-92E0-4361-A317-449D56FDF87F}" type="datetimeFigureOut">
              <a:rPr lang="th-TH" smtClean="0"/>
              <a:t>21/08/54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47FB-6894-4450-83B1-2D560206C6DE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D624-92E0-4361-A317-449D56FDF87F}" type="datetimeFigureOut">
              <a:rPr lang="th-TH" smtClean="0"/>
              <a:t>21/08/54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47FB-6894-4450-83B1-2D560206C6DE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D624-92E0-4361-A317-449D56FDF87F}" type="datetimeFigureOut">
              <a:rPr lang="th-TH" smtClean="0"/>
              <a:t>21/08/54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47FB-6894-4450-83B1-2D560206C6DE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D624-92E0-4361-A317-449D56FDF87F}" type="datetimeFigureOut">
              <a:rPr lang="th-TH" smtClean="0"/>
              <a:t>21/08/54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47FB-6894-4450-83B1-2D560206C6DE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D624-92E0-4361-A317-449D56FDF87F}" type="datetimeFigureOut">
              <a:rPr lang="th-TH" smtClean="0"/>
              <a:t>21/08/54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47FB-6894-4450-83B1-2D560206C6DE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D624-92E0-4361-A317-449D56FDF87F}" type="datetimeFigureOut">
              <a:rPr lang="th-TH" smtClean="0"/>
              <a:t>21/08/54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47FB-6894-4450-83B1-2D560206C6DE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D624-92E0-4361-A317-449D56FDF87F}" type="datetimeFigureOut">
              <a:rPr lang="th-TH" smtClean="0"/>
              <a:t>21/08/54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47FB-6894-4450-83B1-2D560206C6DE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D624-92E0-4361-A317-449D56FDF87F}" type="datetimeFigureOut">
              <a:rPr lang="th-TH" smtClean="0"/>
              <a:t>21/08/54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47FB-6894-4450-83B1-2D560206C6DE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D624-92E0-4361-A317-449D56FDF87F}" type="datetimeFigureOut">
              <a:rPr lang="th-TH" smtClean="0"/>
              <a:t>21/08/54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47FB-6894-4450-83B1-2D560206C6DE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7D624-92E0-4361-A317-449D56FDF87F}" type="datetimeFigureOut">
              <a:rPr lang="th-TH" smtClean="0"/>
              <a:t>21/08/54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47FB-6894-4450-83B1-2D560206C6DE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27D624-92E0-4361-A317-449D56FDF87F}" type="datetimeFigureOut">
              <a:rPr lang="th-TH" smtClean="0"/>
              <a:t>21/08/54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A47FB-6894-4450-83B1-2D560206C6DE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Summarize to CRPD</a:t>
            </a:r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Goal of new decade</a:t>
            </a:r>
          </a:p>
          <a:p>
            <a:r>
              <a:rPr lang="en-US" dirty="0" smtClean="0"/>
              <a:t>What government should support</a:t>
            </a:r>
          </a:p>
          <a:p>
            <a:r>
              <a:rPr lang="en-US" dirty="0" smtClean="0"/>
              <a:t>Strategic </a:t>
            </a:r>
          </a:p>
          <a:p>
            <a:endParaRPr lang="th-TH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Every Country move to social model By the year 2022</a:t>
            </a:r>
          </a:p>
          <a:p>
            <a:r>
              <a:rPr lang="en-US" dirty="0" smtClean="0"/>
              <a:t> </a:t>
            </a:r>
            <a:endParaRPr lang="th-TH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Strategy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Law</a:t>
            </a:r>
          </a:p>
          <a:p>
            <a:pPr lvl="1"/>
            <a:r>
              <a:rPr lang="en-US" dirty="0" smtClean="0"/>
              <a:t>Make, Review and Adjust the National and Local level law to support CRPD.</a:t>
            </a:r>
          </a:p>
          <a:p>
            <a:pPr lvl="1"/>
            <a:r>
              <a:rPr lang="en-US" dirty="0" smtClean="0"/>
              <a:t>Force to implementation the law and / or national action plan.</a:t>
            </a:r>
          </a:p>
          <a:p>
            <a:r>
              <a:rPr lang="en-US" dirty="0" smtClean="0"/>
              <a:t>Budget </a:t>
            </a:r>
          </a:p>
          <a:p>
            <a:pPr lvl="1"/>
            <a:r>
              <a:rPr lang="en-US" dirty="0" smtClean="0"/>
              <a:t>Make equality and access to National budget.</a:t>
            </a:r>
          </a:p>
          <a:p>
            <a:r>
              <a:rPr lang="en-US" dirty="0" smtClean="0"/>
              <a:t>Capacity Building </a:t>
            </a:r>
          </a:p>
          <a:p>
            <a:pPr lvl="1"/>
            <a:r>
              <a:rPr lang="en-US" dirty="0" smtClean="0"/>
              <a:t>Empowerment and capacity building DPO and PWDs</a:t>
            </a:r>
          </a:p>
          <a:p>
            <a:pPr lvl="1"/>
            <a:r>
              <a:rPr lang="en-US" dirty="0" smtClean="0"/>
              <a:t>Force empowerment to severe PWDs by Independent Living.</a:t>
            </a:r>
          </a:p>
          <a:p>
            <a:pPr lvl="1"/>
            <a:r>
              <a:rPr lang="en-US" dirty="0" smtClean="0"/>
              <a:t>High light area of women and children's with disabilities</a:t>
            </a:r>
          </a:p>
          <a:p>
            <a:r>
              <a:rPr lang="en-US" dirty="0" smtClean="0"/>
              <a:t>Accessibility</a:t>
            </a:r>
          </a:p>
          <a:p>
            <a:pPr lvl="1"/>
            <a:r>
              <a:rPr lang="en-US" dirty="0" smtClean="0"/>
              <a:t>Make accessible and reasonable accommodation  to physical environment building and transportation.</a:t>
            </a:r>
          </a:p>
          <a:p>
            <a:pPr lvl="1"/>
            <a:r>
              <a:rPr lang="en-US" dirty="0" smtClean="0"/>
              <a:t>Government should support provide assistive device for PWDs</a:t>
            </a:r>
          </a:p>
          <a:p>
            <a:pPr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th-TH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Strategy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Education</a:t>
            </a:r>
          </a:p>
          <a:p>
            <a:pPr lvl="1"/>
            <a:r>
              <a:rPr lang="en-US" dirty="0" smtClean="0"/>
              <a:t>Provide access to education for children with disabilities.</a:t>
            </a:r>
          </a:p>
          <a:p>
            <a:r>
              <a:rPr lang="en-US" dirty="0" smtClean="0"/>
              <a:t>Information's</a:t>
            </a:r>
          </a:p>
          <a:p>
            <a:pPr lvl="1"/>
            <a:r>
              <a:rPr lang="en-US" dirty="0" smtClean="0"/>
              <a:t>Make equality and access to information for all type of disabilities </a:t>
            </a:r>
            <a:r>
              <a:rPr lang="en-US" dirty="0"/>
              <a:t>e</a:t>
            </a:r>
            <a:r>
              <a:rPr lang="en-US" dirty="0" smtClean="0"/>
              <a:t>tc. Text book for student with disabilities Braille and sigh language.</a:t>
            </a:r>
          </a:p>
          <a:p>
            <a:r>
              <a:rPr lang="en-US" dirty="0" smtClean="0"/>
              <a:t>Employment </a:t>
            </a:r>
          </a:p>
          <a:p>
            <a:pPr lvl="1"/>
            <a:r>
              <a:rPr lang="en-US" dirty="0" smtClean="0"/>
              <a:t>Government and private sector should support decent work for PWDs. By using National Policy.</a:t>
            </a:r>
          </a:p>
          <a:p>
            <a:r>
              <a:rPr lang="en-US" dirty="0" smtClean="0"/>
              <a:t>Strengthening the CRPD monitoring  system in all countries.</a:t>
            </a:r>
          </a:p>
          <a:p>
            <a:pPr lvl="1"/>
            <a:endParaRPr lang="th-TH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173</Words>
  <Application>Microsoft Office PowerPoint</Application>
  <PresentationFormat>On-screen Show (4:3)</PresentationFormat>
  <Paragraphs>30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Summarize to CRPD</vt:lpstr>
      <vt:lpstr>Questions</vt:lpstr>
      <vt:lpstr>Goal</vt:lpstr>
      <vt:lpstr>Strategy</vt:lpstr>
      <vt:lpstr>Strategy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Summarize to CRPD</dc:title>
  <dc:creator>Dell</dc:creator>
  <cp:lastModifiedBy>Dell</cp:lastModifiedBy>
  <cp:revision>5</cp:revision>
  <dcterms:created xsi:type="dcterms:W3CDTF">2011-08-21T05:33:47Z</dcterms:created>
  <dcterms:modified xsi:type="dcterms:W3CDTF">2011-08-21T06:08:46Z</dcterms:modified>
</cp:coreProperties>
</file>